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4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9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5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9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5364B-EFFD-4789-B56A-602EA656B7D7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215B-D8AA-48EC-9AD6-00F40F9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Computer Science 1D Baseball Stadium Graph</a:t>
            </a:r>
            <a:endParaRPr lang="en-US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For Project 2</a:t>
            </a:r>
          </a:p>
          <a:p>
            <a:endParaRPr lang="en-US" u="sng" dirty="0"/>
          </a:p>
          <a:p>
            <a:r>
              <a:rPr lang="en-US" sz="1600" dirty="0" smtClean="0"/>
              <a:t>This PowerPoint has many elements. Stay on this slide for a bit to allow everything to load.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03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This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 smtClean="0"/>
              <a:t>To fully utilize this graph, </a:t>
            </a:r>
            <a:r>
              <a:rPr lang="en-US" sz="4000" b="1" u="sng" dirty="0" smtClean="0"/>
              <a:t>run this PowerPoint slideshow</a:t>
            </a:r>
          </a:p>
          <a:p>
            <a:r>
              <a:rPr lang="en-US" sz="4000" dirty="0" smtClean="0"/>
              <a:t>All elements of the graph have </a:t>
            </a:r>
            <a:r>
              <a:rPr lang="en-US" sz="4000" dirty="0" smtClean="0"/>
              <a:t>screen tips</a:t>
            </a:r>
            <a:r>
              <a:rPr lang="en-US" sz="4000" dirty="0" smtClean="0"/>
              <a:t>, </a:t>
            </a:r>
            <a:r>
              <a:rPr lang="en-US" sz="4000" b="1" dirty="0" smtClean="0"/>
              <a:t>so mouse over an element of the graph if clarification is needed</a:t>
            </a:r>
          </a:p>
          <a:p>
            <a:r>
              <a:rPr lang="en-US" sz="4000" b="1" dirty="0" smtClean="0"/>
              <a:t>Click on the BLUE EDGE numbers to color them purple</a:t>
            </a:r>
          </a:p>
          <a:p>
            <a:pPr lvl="1"/>
            <a:r>
              <a:rPr lang="en-US" sz="2900" dirty="0" smtClean="0"/>
              <a:t>You can use this feature to mark edges you have already recorded into your </a:t>
            </a:r>
            <a:r>
              <a:rPr lang="en-US" sz="2900" dirty="0" smtClean="0"/>
              <a:t>program</a:t>
            </a:r>
            <a:endParaRPr lang="en-US" sz="29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26130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graph is </a:t>
            </a:r>
            <a:r>
              <a:rPr lang="en-US" u="sng" dirty="0" smtClean="0"/>
              <a:t>undirected</a:t>
            </a:r>
          </a:p>
          <a:p>
            <a:r>
              <a:rPr lang="en-US" dirty="0" smtClean="0"/>
              <a:t>Distances are approximate</a:t>
            </a:r>
          </a:p>
          <a:p>
            <a:r>
              <a:rPr lang="en-US" u="sng" dirty="0" smtClean="0"/>
              <a:t>Stadium locations are not accurate</a:t>
            </a:r>
          </a:p>
          <a:p>
            <a:pPr lvl="1"/>
            <a:r>
              <a:rPr lang="en-US" dirty="0" smtClean="0"/>
              <a:t>Locations have been altered for graph visual clarity</a:t>
            </a:r>
          </a:p>
          <a:p>
            <a:r>
              <a:rPr lang="en-US" dirty="0" smtClean="0"/>
              <a:t>Blue stadiums have National League teams</a:t>
            </a:r>
          </a:p>
          <a:p>
            <a:r>
              <a:rPr lang="en-US" dirty="0" smtClean="0"/>
              <a:t>Red stadiums have American League </a:t>
            </a:r>
            <a:r>
              <a:rPr lang="en-US" dirty="0" smtClean="0"/>
              <a:t>teams</a:t>
            </a:r>
          </a:p>
          <a:p>
            <a:r>
              <a:rPr lang="en-US" dirty="0" smtClean="0"/>
              <a:t>Here is an example mouse over screen tip: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945" t="32316" r="43335" b="57578"/>
          <a:stretch/>
        </p:blipFill>
        <p:spPr>
          <a:xfrm>
            <a:off x="6172200" y="4438650"/>
            <a:ext cx="5045936" cy="1738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4" y="5216946"/>
            <a:ext cx="542925" cy="3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further visual clarity is needed, </a:t>
            </a:r>
            <a:r>
              <a:rPr lang="en-US" dirty="0" smtClean="0"/>
              <a:t>different elements can be hidden/shown</a:t>
            </a:r>
          </a:p>
          <a:p>
            <a:pPr lvl="1"/>
            <a:r>
              <a:rPr lang="en-US" dirty="0" smtClean="0"/>
              <a:t>Click on the “HOME” tab</a:t>
            </a:r>
          </a:p>
          <a:p>
            <a:pPr lvl="1"/>
            <a:r>
              <a:rPr lang="en-US" dirty="0" smtClean="0"/>
              <a:t>In the “Editing” section, click “Select”</a:t>
            </a:r>
          </a:p>
          <a:p>
            <a:pPr lvl="1"/>
            <a:r>
              <a:rPr lang="en-US" dirty="0" smtClean="0"/>
              <a:t>Click on “Selection Pane…”</a:t>
            </a:r>
          </a:p>
          <a:p>
            <a:pPr lvl="1"/>
            <a:r>
              <a:rPr lang="en-US" dirty="0" smtClean="0"/>
              <a:t>Advance one slide</a:t>
            </a:r>
            <a:endParaRPr lang="en-US" dirty="0"/>
          </a:p>
          <a:p>
            <a:pPr lvl="1"/>
            <a:r>
              <a:rPr lang="en-US" dirty="0"/>
              <a:t>Click on the eyes to hide/show graph </a:t>
            </a:r>
            <a:r>
              <a:rPr lang="en-US" dirty="0" smtClean="0"/>
              <a:t>elements</a:t>
            </a:r>
          </a:p>
          <a:p>
            <a:pPr lvl="2"/>
            <a:r>
              <a:rPr lang="en-US" dirty="0" smtClean="0"/>
              <a:t>To make the graph less cluttered, it is recommended to hide all stadium labels at the bottom of the list since the screen tips give the same information anyway</a:t>
            </a:r>
          </a:p>
          <a:p>
            <a:r>
              <a:rPr lang="en-US" dirty="0" smtClean="0"/>
              <a:t>The graph is high resolution, so zooming can be helpful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0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edits"/>
          <p:cNvSpPr txBox="1"/>
          <p:nvPr/>
        </p:nvSpPr>
        <p:spPr>
          <a:xfrm>
            <a:off x="11398916" y="6535913"/>
            <a:ext cx="726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Drawn by Xavier Lian</a:t>
            </a:r>
          </a:p>
          <a:p>
            <a:r>
              <a:rPr lang="en-US" sz="500" dirty="0" smtClean="0"/>
              <a:t>CS1D Spring 2016</a:t>
            </a:r>
            <a:endParaRPr lang="en-US" sz="500" dirty="0"/>
          </a:p>
        </p:txBody>
      </p:sp>
      <p:sp>
        <p:nvSpPr>
          <p:cNvPr id="179" name="Wrigley Label"/>
          <p:cNvSpPr txBox="1"/>
          <p:nvPr/>
        </p:nvSpPr>
        <p:spPr>
          <a:xfrm>
            <a:off x="6650579" y="2245438"/>
            <a:ext cx="855638" cy="247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Wrigley Field</a:t>
            </a:r>
            <a:endParaRPr lang="en-US" sz="1000" dirty="0"/>
          </a:p>
        </p:txBody>
      </p:sp>
      <p:sp>
        <p:nvSpPr>
          <p:cNvPr id="186" name="Turner Label"/>
          <p:cNvSpPr txBox="1"/>
          <p:nvPr/>
        </p:nvSpPr>
        <p:spPr>
          <a:xfrm>
            <a:off x="8122141" y="4495866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Turner Field</a:t>
            </a:r>
            <a:endParaRPr lang="en-US" sz="1000" dirty="0"/>
          </a:p>
        </p:txBody>
      </p:sp>
      <p:sp>
        <p:nvSpPr>
          <p:cNvPr id="187" name="PNC Label"/>
          <p:cNvSpPr txBox="1"/>
          <p:nvPr/>
        </p:nvSpPr>
        <p:spPr>
          <a:xfrm>
            <a:off x="8892772" y="2344226"/>
            <a:ext cx="688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PNC Park</a:t>
            </a:r>
          </a:p>
        </p:txBody>
      </p:sp>
      <p:sp>
        <p:nvSpPr>
          <p:cNvPr id="173" name="Petco Label"/>
          <p:cNvSpPr txBox="1"/>
          <p:nvPr/>
        </p:nvSpPr>
        <p:spPr>
          <a:xfrm>
            <a:off x="827491" y="4208988"/>
            <a:ext cx="746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Petco Park</a:t>
            </a:r>
            <a:endParaRPr lang="en-US" sz="1000" dirty="0"/>
          </a:p>
        </p:txBody>
      </p:sp>
      <p:sp>
        <p:nvSpPr>
          <p:cNvPr id="191" name="Nationals Label"/>
          <p:cNvSpPr txBox="1"/>
          <p:nvPr/>
        </p:nvSpPr>
        <p:spPr>
          <a:xfrm>
            <a:off x="9165386" y="3127692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Nationals Park</a:t>
            </a:r>
            <a:endParaRPr lang="en-US" sz="1000" dirty="0"/>
          </a:p>
        </p:txBody>
      </p:sp>
      <p:sp>
        <p:nvSpPr>
          <p:cNvPr id="176" name="Miller Label"/>
          <p:cNvSpPr txBox="1"/>
          <p:nvPr/>
        </p:nvSpPr>
        <p:spPr>
          <a:xfrm>
            <a:off x="6985913" y="1670863"/>
            <a:ext cx="768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Miller Park</a:t>
            </a:r>
            <a:endParaRPr lang="en-US" sz="1000" dirty="0"/>
          </a:p>
        </p:txBody>
      </p:sp>
      <p:sp>
        <p:nvSpPr>
          <p:cNvPr id="188" name="Marlins Label"/>
          <p:cNvSpPr txBox="1"/>
          <p:nvPr/>
        </p:nvSpPr>
        <p:spPr>
          <a:xfrm>
            <a:off x="9412404" y="6473808"/>
            <a:ext cx="833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Marlins Park</a:t>
            </a:r>
            <a:endParaRPr lang="en-US" sz="1000" dirty="0"/>
          </a:p>
        </p:txBody>
      </p:sp>
      <p:sp>
        <p:nvSpPr>
          <p:cNvPr id="184" name="Great Label"/>
          <p:cNvSpPr txBox="1"/>
          <p:nvPr/>
        </p:nvSpPr>
        <p:spPr>
          <a:xfrm>
            <a:off x="7854268" y="2957659"/>
            <a:ext cx="110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Great American Ballpark</a:t>
            </a:r>
            <a:endParaRPr lang="en-US" sz="1000" dirty="0"/>
          </a:p>
        </p:txBody>
      </p:sp>
      <p:sp>
        <p:nvSpPr>
          <p:cNvPr id="163" name="Dodger Label"/>
          <p:cNvSpPr txBox="1"/>
          <p:nvPr/>
        </p:nvSpPr>
        <p:spPr>
          <a:xfrm>
            <a:off x="73871" y="3524726"/>
            <a:ext cx="109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Dodger Stadium</a:t>
            </a:r>
            <a:endParaRPr lang="en-US" sz="1000" dirty="0"/>
          </a:p>
        </p:txBody>
      </p:sp>
      <p:sp>
        <p:nvSpPr>
          <p:cNvPr id="174" name="Coors Label"/>
          <p:cNvSpPr txBox="1"/>
          <p:nvPr/>
        </p:nvSpPr>
        <p:spPr>
          <a:xfrm>
            <a:off x="3740168" y="2763912"/>
            <a:ext cx="109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Coors Field</a:t>
            </a:r>
            <a:endParaRPr lang="en-US" sz="1000" dirty="0"/>
          </a:p>
        </p:txBody>
      </p:sp>
      <p:sp>
        <p:nvSpPr>
          <p:cNvPr id="193" name="Citizens Label"/>
          <p:cNvSpPr txBox="1"/>
          <p:nvPr/>
        </p:nvSpPr>
        <p:spPr>
          <a:xfrm>
            <a:off x="9577358" y="2278712"/>
            <a:ext cx="87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Citizens Bank Park</a:t>
            </a:r>
            <a:endParaRPr lang="en-US" sz="1000" dirty="0"/>
          </a:p>
        </p:txBody>
      </p:sp>
      <p:sp>
        <p:nvSpPr>
          <p:cNvPr id="195" name="Citi Label"/>
          <p:cNvSpPr txBox="1"/>
          <p:nvPr/>
        </p:nvSpPr>
        <p:spPr>
          <a:xfrm>
            <a:off x="10299766" y="2123655"/>
            <a:ext cx="660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Citi Field</a:t>
            </a:r>
            <a:endParaRPr lang="en-US" sz="1000" dirty="0"/>
          </a:p>
        </p:txBody>
      </p:sp>
      <p:sp>
        <p:nvSpPr>
          <p:cNvPr id="164" name="Chase Label"/>
          <p:cNvSpPr txBox="1"/>
          <p:nvPr/>
        </p:nvSpPr>
        <p:spPr>
          <a:xfrm>
            <a:off x="1924423" y="4373237"/>
            <a:ext cx="109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Chase Field</a:t>
            </a:r>
            <a:endParaRPr lang="en-US" sz="1000" dirty="0"/>
          </a:p>
        </p:txBody>
      </p:sp>
      <p:sp>
        <p:nvSpPr>
          <p:cNvPr id="181" name="Busch Label"/>
          <p:cNvSpPr txBox="1"/>
          <p:nvPr/>
        </p:nvSpPr>
        <p:spPr>
          <a:xfrm>
            <a:off x="6523593" y="3228425"/>
            <a:ext cx="109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Busch Stadium</a:t>
            </a:r>
            <a:endParaRPr lang="en-US" sz="1000" dirty="0"/>
          </a:p>
        </p:txBody>
      </p:sp>
      <p:sp>
        <p:nvSpPr>
          <p:cNvPr id="155" name="AT&amp;T Label"/>
          <p:cNvSpPr txBox="1"/>
          <p:nvPr/>
        </p:nvSpPr>
        <p:spPr>
          <a:xfrm>
            <a:off x="-28186" y="2496838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AT&amp;T Park</a:t>
            </a:r>
            <a:endParaRPr lang="en-US" sz="1000" dirty="0"/>
          </a:p>
        </p:txBody>
      </p:sp>
      <p:sp>
        <p:nvSpPr>
          <p:cNvPr id="194" name="Yankee Label"/>
          <p:cNvSpPr txBox="1"/>
          <p:nvPr/>
        </p:nvSpPr>
        <p:spPr>
          <a:xfrm>
            <a:off x="9603187" y="1801571"/>
            <a:ext cx="1046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Yankee Stadium</a:t>
            </a:r>
            <a:endParaRPr lang="en-US" sz="1000" dirty="0"/>
          </a:p>
        </p:txBody>
      </p:sp>
      <p:sp>
        <p:nvSpPr>
          <p:cNvPr id="180" name="U.S. Label"/>
          <p:cNvSpPr txBox="1"/>
          <p:nvPr/>
        </p:nvSpPr>
        <p:spPr>
          <a:xfrm>
            <a:off x="6910282" y="2468304"/>
            <a:ext cx="109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U.S. Cellular Field</a:t>
            </a:r>
            <a:endParaRPr lang="en-US" sz="1000" dirty="0"/>
          </a:p>
        </p:txBody>
      </p:sp>
      <p:sp>
        <p:nvSpPr>
          <p:cNvPr id="189" name="Tropicana Label"/>
          <p:cNvSpPr txBox="1"/>
          <p:nvPr/>
        </p:nvSpPr>
        <p:spPr>
          <a:xfrm>
            <a:off x="8610114" y="5910303"/>
            <a:ext cx="1009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Tropicana Field</a:t>
            </a:r>
            <a:endParaRPr lang="en-US" sz="1000" dirty="0"/>
          </a:p>
        </p:txBody>
      </p:sp>
      <p:sp>
        <p:nvSpPr>
          <p:cNvPr id="175" name="Target Label"/>
          <p:cNvSpPr txBox="1"/>
          <p:nvPr/>
        </p:nvSpPr>
        <p:spPr>
          <a:xfrm>
            <a:off x="5856470" y="1308198"/>
            <a:ext cx="849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Target Field</a:t>
            </a:r>
            <a:endParaRPr lang="en-US" sz="1000" dirty="0"/>
          </a:p>
        </p:txBody>
      </p:sp>
      <p:sp>
        <p:nvSpPr>
          <p:cNvPr id="2" name="Safeco Label"/>
          <p:cNvSpPr txBox="1"/>
          <p:nvPr/>
        </p:nvSpPr>
        <p:spPr>
          <a:xfrm>
            <a:off x="629403" y="207352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Safeco Field</a:t>
            </a:r>
            <a:endParaRPr lang="en-US" sz="1000" dirty="0"/>
          </a:p>
        </p:txBody>
      </p:sp>
      <p:sp>
        <p:nvSpPr>
          <p:cNvPr id="190" name="Rogers Label"/>
          <p:cNvSpPr txBox="1"/>
          <p:nvPr/>
        </p:nvSpPr>
        <p:spPr>
          <a:xfrm>
            <a:off x="8779518" y="1364065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Rogers Centre</a:t>
            </a:r>
          </a:p>
        </p:txBody>
      </p:sp>
      <p:sp>
        <p:nvSpPr>
          <p:cNvPr id="185" name="Progressive Label"/>
          <p:cNvSpPr txBox="1"/>
          <p:nvPr/>
        </p:nvSpPr>
        <p:spPr>
          <a:xfrm>
            <a:off x="8184963" y="2279192"/>
            <a:ext cx="788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Progressive Field</a:t>
            </a:r>
            <a:endParaRPr lang="en-US" sz="1000" dirty="0"/>
          </a:p>
        </p:txBody>
      </p:sp>
      <p:sp>
        <p:nvSpPr>
          <p:cNvPr id="192" name="Oriole Label"/>
          <p:cNvSpPr txBox="1"/>
          <p:nvPr/>
        </p:nvSpPr>
        <p:spPr>
          <a:xfrm>
            <a:off x="9321103" y="2626007"/>
            <a:ext cx="93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Oriole Park at Camden Yards</a:t>
            </a:r>
            <a:endParaRPr lang="en-US" sz="1000" dirty="0"/>
          </a:p>
        </p:txBody>
      </p:sp>
      <p:sp>
        <p:nvSpPr>
          <p:cNvPr id="156" name="O.co Label"/>
          <p:cNvSpPr txBox="1"/>
          <p:nvPr/>
        </p:nvSpPr>
        <p:spPr>
          <a:xfrm>
            <a:off x="7564" y="2794060"/>
            <a:ext cx="936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O.co Coliseum</a:t>
            </a:r>
            <a:endParaRPr lang="en-US" sz="1000" dirty="0"/>
          </a:p>
        </p:txBody>
      </p:sp>
      <p:sp>
        <p:nvSpPr>
          <p:cNvPr id="182" name="Minute Label"/>
          <p:cNvSpPr txBox="1"/>
          <p:nvPr/>
        </p:nvSpPr>
        <p:spPr>
          <a:xfrm>
            <a:off x="5364588" y="5726238"/>
            <a:ext cx="1160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Minute Maid Park</a:t>
            </a:r>
            <a:endParaRPr lang="en-US" sz="1000" dirty="0"/>
          </a:p>
        </p:txBody>
      </p:sp>
      <p:sp>
        <p:nvSpPr>
          <p:cNvPr id="177" name="Kauffman Label"/>
          <p:cNvSpPr txBox="1"/>
          <p:nvPr/>
        </p:nvSpPr>
        <p:spPr>
          <a:xfrm>
            <a:off x="5478630" y="3163260"/>
            <a:ext cx="1175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Kauffman Stadium</a:t>
            </a:r>
            <a:endParaRPr lang="en-US" sz="1000" dirty="0"/>
          </a:p>
        </p:txBody>
      </p:sp>
      <p:sp>
        <p:nvSpPr>
          <p:cNvPr id="178" name="Globe Label"/>
          <p:cNvSpPr txBox="1"/>
          <p:nvPr/>
        </p:nvSpPr>
        <p:spPr>
          <a:xfrm>
            <a:off x="4353066" y="4762504"/>
            <a:ext cx="1666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Globe Life Park in Arlington</a:t>
            </a:r>
            <a:endParaRPr lang="en-US" sz="1000" dirty="0"/>
          </a:p>
        </p:txBody>
      </p:sp>
      <p:sp>
        <p:nvSpPr>
          <p:cNvPr id="196" name="Fenway Label"/>
          <p:cNvSpPr txBox="1"/>
          <p:nvPr/>
        </p:nvSpPr>
        <p:spPr>
          <a:xfrm>
            <a:off x="10442932" y="1517692"/>
            <a:ext cx="878018" cy="24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Fenway Park</a:t>
            </a:r>
            <a:endParaRPr lang="en-US" sz="1000" dirty="0"/>
          </a:p>
        </p:txBody>
      </p:sp>
      <p:sp>
        <p:nvSpPr>
          <p:cNvPr id="183" name="Comerica Label"/>
          <p:cNvSpPr txBox="1"/>
          <p:nvPr/>
        </p:nvSpPr>
        <p:spPr>
          <a:xfrm>
            <a:off x="7575034" y="2082263"/>
            <a:ext cx="926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Comerica Park</a:t>
            </a:r>
            <a:endParaRPr lang="en-US" sz="1000" dirty="0"/>
          </a:p>
        </p:txBody>
      </p:sp>
      <p:sp>
        <p:nvSpPr>
          <p:cNvPr id="172" name="Angel Label"/>
          <p:cNvSpPr txBox="1"/>
          <p:nvPr/>
        </p:nvSpPr>
        <p:spPr>
          <a:xfrm>
            <a:off x="281937" y="3791858"/>
            <a:ext cx="110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Angel Stadium of Anaheim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9909554">
            <a:off x="2582466" y="3265405"/>
            <a:ext cx="5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830 Miles - Petco Park - Coors Field"/>
              </a:rPr>
              <a:t>830</a:t>
            </a:r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 rot="3984800">
            <a:off x="6610997" y="1607591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465 Miles - Target Field - Busch Stadium"/>
              </a:rPr>
              <a:t>465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21299549">
            <a:off x="7473292" y="4331454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740 Miles - Globe Life Park in Arlington - Turner Field"/>
              </a:rPr>
              <a:t>740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 rot="16926027">
            <a:off x="10197998" y="3914561"/>
            <a:ext cx="83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255 Miles - Marlins Park - Fenway Park"/>
              </a:rPr>
              <a:t>1255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 rot="3323289">
            <a:off x="9431070" y="5433821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600 Miles - Turner Field - Marlins Park"/>
              </a:rPr>
              <a:t>600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 rot="17507047">
            <a:off x="6594919" y="4087226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680 Miles - Minute Maid Park - Busch Stadium"/>
              </a:rPr>
              <a:t>680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 rot="3352144">
            <a:off x="5896712" y="4969383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30 Miles - Globe Life Park in Arlington - Minute Maid Park"/>
              </a:rPr>
              <a:t>230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 rot="2356205">
            <a:off x="9488316" y="5886913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10 Miles - Tropicana Field - Marlins Park"/>
              </a:rPr>
              <a:t>210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 rot="680140">
            <a:off x="8750455" y="6031974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965 Miles - Minute Maid Park - Marlins Park"/>
              </a:rPr>
              <a:t>965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 rot="207243">
            <a:off x="8124197" y="5591810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790 Miles - Minute Maid Park - Tropicana Field"/>
              </a:rPr>
              <a:t>790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 rot="1129511">
            <a:off x="4837254" y="5054998"/>
            <a:ext cx="76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115 Miles - Chase Field - Minute Maid Park"/>
              </a:rPr>
              <a:t>1115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 rot="17797529">
            <a:off x="5858033" y="3722171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460 Miles - Globe Life Park in Arlington - Kauffman Stadium"/>
              </a:rPr>
              <a:t>460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 rot="154726">
            <a:off x="6714161" y="2937017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35 Miles - Kauffman Stadium - Busch Stadium"/>
              </a:rPr>
              <a:t>235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 rot="3132231">
            <a:off x="4999064" y="3617402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650 Miles - Coors Field - Globe Life in Arlington"/>
              </a:rPr>
              <a:t>650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 rot="761099">
            <a:off x="5300798" y="2710200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60 Miles - Coors Field - Kauffman Stadium"/>
              </a:rPr>
              <a:t>560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 rot="402704">
            <a:off x="3946576" y="4298045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870 Miles - Chase Field - Globe Life in Arlington"/>
              </a:rPr>
              <a:t>870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 rot="18744621">
            <a:off x="6524818" y="2563474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 tooltip="415 Miles - Kauffman Stadium - Wrigley Field"/>
              </a:rPr>
              <a:t>4</a:t>
            </a:r>
            <a:r>
              <a:rPr lang="en-US" dirty="0" smtClean="0">
                <a:hlinkClick r:id="rId3" action="ppaction://hlinksldjump" tooltip="415 Miles - Kauffman Stadium - Wrigley Field"/>
              </a:rPr>
              <a:t>15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 rot="2020914">
            <a:off x="7503268" y="2092453"/>
            <a:ext cx="41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0 Miles - Wrigley Field - U.S. Cellular Field"/>
              </a:rPr>
              <a:t>50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 rot="1304849">
            <a:off x="6963454" y="1283477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00 Miles - Target Field - Miller Park"/>
              </a:rPr>
              <a:t>300</a:t>
            </a:r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 rot="18549227">
            <a:off x="7320319" y="1751502"/>
            <a:ext cx="4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80 Miles - Wrigley Field - Miller Park"/>
              </a:rPr>
              <a:t>80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 rot="20907251">
            <a:off x="8133165" y="1353634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430 Miles - Miller Park - Rogers Centre"/>
              </a:rPr>
              <a:t>430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 rot="19925552">
            <a:off x="8458015" y="1613821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10 Miles - Comerica Park - Rogers Centre"/>
              </a:rPr>
              <a:t>210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 rot="19607317">
            <a:off x="7838512" y="1982998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40 MIles - U.S. Cellular Field - Comerica Park"/>
              </a:rPr>
              <a:t>240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 rot="5237485">
            <a:off x="8636416" y="3749259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75 Miles - Great American Ballpark - Turner Field"/>
              </a:rPr>
              <a:t>375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 rot="4615559">
            <a:off x="9035153" y="4492785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790 Miles - Great American Ballpark - Tropicana Field"/>
              </a:rPr>
              <a:t>790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 rot="20925943">
            <a:off x="7720799" y="2825467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10 Miles - Busch Stadium - Great American Ballpark"/>
              </a:rPr>
              <a:t>31</a:t>
            </a:r>
            <a:r>
              <a:rPr lang="en-US" dirty="0">
                <a:hlinkClick r:id="rId3" action="ppaction://hlinksldjump" tooltip="310 Miles - Busch Stadium - Great American Ballpark"/>
              </a:rPr>
              <a:t>0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 rot="1746253">
            <a:off x="8049470" y="2475446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50 Miles - U.S. Cellular Field - Great American Ballpark"/>
              </a:rPr>
              <a:t>250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 rot="1275387">
            <a:off x="8526513" y="1928621"/>
            <a:ext cx="4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90 Miles - Comerica Park - Progressive Field"/>
              </a:rPr>
              <a:t>90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 rot="421958">
            <a:off x="8941601" y="2088961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15 Miles - Progressive Field - PNC Park"/>
              </a:rPr>
              <a:t>115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 rot="17161628">
            <a:off x="8463693" y="2393938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25 Miles - Great American Ballpark - Progressive Field"/>
              </a:rPr>
              <a:t>225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 rot="19371131">
            <a:off x="8822058" y="2432175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60 Miles - Great American Ballpark - PNC Park"/>
              </a:rPr>
              <a:t>260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 rot="5238797">
            <a:off x="9929460" y="3699087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930 Miles - Marlins Park - Nationals Park"/>
              </a:rPr>
              <a:t>930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 rot="18640918">
            <a:off x="9099073" y="3610098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60 Miles - Turner Field - Nationals Park"/>
              </a:rPr>
              <a:t>560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3497793">
            <a:off x="9504394" y="2431732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95 Miles - PNC Park - Nationals Park"/>
              </a:rPr>
              <a:t>195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7149973">
            <a:off x="9769776" y="2659028"/>
            <a:ext cx="47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 tooltip="50 Miles - Nationals Park - Oriole Park at Camden Yards"/>
              </a:rPr>
              <a:t>5</a:t>
            </a:r>
            <a:r>
              <a:rPr lang="en-US" dirty="0" smtClean="0">
                <a:hlinkClick r:id="rId3" action="ppaction://hlinksldjump" tooltip="50 Miles - Nationals Park - Oriole Park at Camden Yards"/>
              </a:rPr>
              <a:t>0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 rot="18069394">
            <a:off x="9974264" y="2256875"/>
            <a:ext cx="47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 tooltip="90 Miles - Oriole Park at Camden Yards - Citizens Bank Park"/>
              </a:rPr>
              <a:t>9</a:t>
            </a:r>
            <a:r>
              <a:rPr lang="en-US" dirty="0" smtClean="0">
                <a:hlinkClick r:id="rId3" action="ppaction://hlinksldjump" tooltip="90 Miles - Oriole Park at Camden Yards - Citizens Bank Park"/>
              </a:rPr>
              <a:t>0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942574">
            <a:off x="9174845" y="1688974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25 Miles - PNC Park - Rogers Centre"/>
              </a:rPr>
              <a:t>225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953091">
            <a:off x="9640049" y="1840056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15 Miles - PNC Park - Yankee Stadium"/>
              </a:rPr>
              <a:t>315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7703275">
            <a:off x="10135672" y="1858887"/>
            <a:ext cx="47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80 Miles - Citizens Bank Park - Yankee Stadium"/>
              </a:rPr>
              <a:t>80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7931225">
            <a:off x="10741206" y="1576511"/>
            <a:ext cx="54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95 Miles - Citi Field - Fenway Park"/>
              </a:rPr>
              <a:t>195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2666900">
            <a:off x="10596437" y="1751552"/>
            <a:ext cx="42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 tooltip="50 Miles - Yankee Stadium - Citi Field"/>
              </a:rPr>
              <a:t>5</a:t>
            </a:r>
            <a:r>
              <a:rPr lang="en-US" dirty="0" smtClean="0">
                <a:hlinkClick r:id="rId3" action="ppaction://hlinksldjump" tooltip="50 Miles - Yankee Stadium - Citi Field"/>
              </a:rPr>
              <a:t>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321063">
            <a:off x="10210845" y="1153827"/>
            <a:ext cx="5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430 Miles - Rogers Centre - Fenway Park"/>
              </a:rPr>
              <a:t>430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rot="488255">
            <a:off x="5342385" y="508109"/>
            <a:ext cx="69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2070 Miles - Safeco Field - Rogers Centre"/>
              </a:rPr>
              <a:t>2070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3602711">
            <a:off x="1219683" y="3807767"/>
            <a:ext cx="5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10 Miles - Angel Stadium - Petco Park"/>
              </a:rPr>
              <a:t>110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2515709">
            <a:off x="1550143" y="3336371"/>
            <a:ext cx="5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 tooltip="650 Miles - O.co Coliseum - Chase Field"/>
              </a:rPr>
              <a:t>6</a:t>
            </a:r>
            <a:r>
              <a:rPr lang="en-US" dirty="0" smtClean="0">
                <a:hlinkClick r:id="rId3" action="ppaction://hlinksldjump" tooltip="650 Miles - O.co Coliseum - Chase Field"/>
              </a:rPr>
              <a:t>50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515709">
            <a:off x="980453" y="3464883"/>
            <a:ext cx="44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0 Miles - Dodger Stadium - Angel Stadium of Anaheim"/>
              </a:rPr>
              <a:t>50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4718106">
            <a:off x="756653" y="2975799"/>
            <a:ext cx="53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40 Miles - O.co Coliseum - Dodger Stadium"/>
              </a:rPr>
              <a:t>340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20304003">
            <a:off x="3815859" y="2016471"/>
            <a:ext cx="69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500 Miles - Dodger Stadium - Target Field"/>
              </a:rPr>
              <a:t>1500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723956">
            <a:off x="3826335" y="508109"/>
            <a:ext cx="69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1390 Miles - Safeco Field - Target Field"/>
              </a:rPr>
              <a:t>1390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249880">
            <a:off x="1841381" y="4071865"/>
            <a:ext cx="5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300 Miles - Petco Park - Chase Field"/>
              </a:rPr>
              <a:t>3</a:t>
            </a:r>
            <a:r>
              <a:rPr lang="en-US" dirty="0">
                <a:hlinkClick r:id="rId3" action="ppaction://hlinksldjump" tooltip="300 Miles - Petco Park - Chase Field"/>
              </a:rPr>
              <a:t>0</a:t>
            </a:r>
            <a:r>
              <a:rPr lang="en-US" dirty="0" smtClean="0">
                <a:hlinkClick r:id="rId3" action="ppaction://hlinksldjump" tooltip="300 Miles - Petco Park - Chase Field"/>
              </a:rPr>
              <a:t>0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7316660">
            <a:off x="639145" y="1181293"/>
            <a:ext cx="54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680 Miles - AT&amp;T Park - Safeco Field"/>
              </a:rPr>
              <a:t>680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19227079">
            <a:off x="2869559" y="3569484"/>
            <a:ext cx="5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80 Miles - Chase Field - Coors Field"/>
              </a:rPr>
              <a:t>580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3171145">
            <a:off x="599172" y="2500762"/>
            <a:ext cx="44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 tooltip="50 Miles - AT&amp;T Park - O.co Coliseum"/>
              </a:rPr>
              <a:t>50</a:t>
            </a:r>
            <a:endParaRPr lang="en-US" dirty="0"/>
          </a:p>
        </p:txBody>
      </p:sp>
      <p:cxnSp>
        <p:nvCxnSpPr>
          <p:cNvPr id="15" name="Straight Connector 14">
            <a:hlinkClick r:id="rId3" action="ppaction://hlinksldjump" tooltip="50 Miles - Dodger Stadium - Angel Stadium of Anaheim"/>
          </p:cNvPr>
          <p:cNvCxnSpPr>
            <a:stCxn id="9" idx="2"/>
            <a:endCxn id="13" idx="1"/>
          </p:cNvCxnSpPr>
          <p:nvPr/>
        </p:nvCxnSpPr>
        <p:spPr>
          <a:xfrm>
            <a:off x="996245" y="3612478"/>
            <a:ext cx="245177" cy="221855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hlinkClick r:id="rId3" action="ppaction://hlinksldjump" tooltip="110 Miles - Angel Stadium of Anaheim - Petco Park"/>
          </p:cNvPr>
          <p:cNvCxnSpPr>
            <a:endCxn id="14" idx="0"/>
          </p:cNvCxnSpPr>
          <p:nvPr/>
        </p:nvCxnSpPr>
        <p:spPr>
          <a:xfrm>
            <a:off x="1287262" y="3880053"/>
            <a:ext cx="201314" cy="346682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hlinkClick r:id="rId3" action="ppaction://hlinksldjump" tooltip="50 Miles - AT&amp;T Park - O.co Coliseum"/>
          </p:cNvPr>
          <p:cNvCxnSpPr>
            <a:stCxn id="20" idx="2"/>
            <a:endCxn id="21" idx="1"/>
          </p:cNvCxnSpPr>
          <p:nvPr/>
        </p:nvCxnSpPr>
        <p:spPr>
          <a:xfrm>
            <a:off x="633740" y="2601903"/>
            <a:ext cx="188338" cy="24724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hlinkClick r:id="rId3" action="ppaction://hlinksldjump" tooltip="340 Miles - O.co Coliseum - Dodger Stadium"/>
          </p:cNvPr>
          <p:cNvCxnSpPr>
            <a:endCxn id="9" idx="0"/>
          </p:cNvCxnSpPr>
          <p:nvPr/>
        </p:nvCxnSpPr>
        <p:spPr>
          <a:xfrm>
            <a:off x="867798" y="2894866"/>
            <a:ext cx="128447" cy="626172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hlinkClick r:id="rId3" action="ppaction://hlinksldjump" tooltip="300 Miles - Petco Park - Chase Field"/>
          </p:cNvPr>
          <p:cNvCxnSpPr>
            <a:stCxn id="14" idx="2"/>
            <a:endCxn id="30" idx="1"/>
          </p:cNvCxnSpPr>
          <p:nvPr/>
        </p:nvCxnSpPr>
        <p:spPr>
          <a:xfrm>
            <a:off x="1488576" y="4318175"/>
            <a:ext cx="1086183" cy="74128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hlinkClick r:id="rId3" action="ppaction://hlinksldjump" tooltip="650 Miles - O.co Coliseum - Chase Field"/>
          </p:cNvPr>
          <p:cNvCxnSpPr>
            <a:stCxn id="21" idx="3"/>
            <a:endCxn id="30" idx="0"/>
          </p:cNvCxnSpPr>
          <p:nvPr/>
        </p:nvCxnSpPr>
        <p:spPr>
          <a:xfrm>
            <a:off x="913518" y="2849146"/>
            <a:ext cx="1706961" cy="1497437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hlinkClick r:id="rId3" action="ppaction://hlinksldjump" tooltip="680 Miles - AT&amp;T Park - Safeco Field"/>
          </p:cNvPr>
          <p:cNvCxnSpPr>
            <a:stCxn id="39" idx="2"/>
            <a:endCxn id="20" idx="0"/>
          </p:cNvCxnSpPr>
          <p:nvPr/>
        </p:nvCxnSpPr>
        <p:spPr>
          <a:xfrm flipH="1">
            <a:off x="633740" y="279587"/>
            <a:ext cx="762816" cy="2230876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hlinkClick r:id="rId3" action="ppaction://hlinksldjump" tooltip="830 Miles - Petco Park - Coors Field"/>
          </p:cNvPr>
          <p:cNvCxnSpPr>
            <a:stCxn id="44" idx="1"/>
            <a:endCxn id="14" idx="3"/>
          </p:cNvCxnSpPr>
          <p:nvPr/>
        </p:nvCxnSpPr>
        <p:spPr>
          <a:xfrm flipH="1">
            <a:off x="1534296" y="2771244"/>
            <a:ext cx="2830134" cy="1501211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hlinkClick r:id="rId3" action="ppaction://hlinksldjump" tooltip="580 Miles - Chase Field - Coors Field"/>
          </p:cNvPr>
          <p:cNvCxnSpPr>
            <a:stCxn id="30" idx="0"/>
            <a:endCxn id="44" idx="2"/>
          </p:cNvCxnSpPr>
          <p:nvPr/>
        </p:nvCxnSpPr>
        <p:spPr>
          <a:xfrm flipV="1">
            <a:off x="2620479" y="2816964"/>
            <a:ext cx="1789671" cy="152961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hlinkClick r:id="rId3" action="ppaction://hlinksldjump" tooltip="1500 Miles - Dodger Stadium - Target Field"/>
          </p:cNvPr>
          <p:cNvCxnSpPr>
            <a:stCxn id="9" idx="3"/>
            <a:endCxn id="28" idx="1"/>
          </p:cNvCxnSpPr>
          <p:nvPr/>
        </p:nvCxnSpPr>
        <p:spPr>
          <a:xfrm flipV="1">
            <a:off x="1041965" y="1349305"/>
            <a:ext cx="5506866" cy="221745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hlinkClick r:id="rId3" action="ppaction://hlinksldjump" tooltip="1390 Miles - Safeco Field - Target Field"/>
          </p:cNvPr>
          <p:cNvCxnSpPr>
            <a:stCxn id="39" idx="3"/>
            <a:endCxn id="28" idx="0"/>
          </p:cNvCxnSpPr>
          <p:nvPr/>
        </p:nvCxnSpPr>
        <p:spPr>
          <a:xfrm>
            <a:off x="1442276" y="233867"/>
            <a:ext cx="5152275" cy="1069718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hlinkClick r:id="rId3" action="ppaction://hlinksldjump" tooltip="2070 Miles - Safeco Field - Rogers Centre"/>
          </p:cNvPr>
          <p:cNvCxnSpPr>
            <a:stCxn id="39" idx="0"/>
            <a:endCxn id="35" idx="0"/>
          </p:cNvCxnSpPr>
          <p:nvPr/>
        </p:nvCxnSpPr>
        <p:spPr>
          <a:xfrm>
            <a:off x="1396556" y="188147"/>
            <a:ext cx="8230094" cy="1177812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hlinkClick r:id="rId3" action="ppaction://hlinksldjump" tooltip="430 Miles - Rogers Centre - Fenway Park"/>
          </p:cNvPr>
          <p:cNvCxnSpPr>
            <a:stCxn id="35" idx="0"/>
            <a:endCxn id="47" idx="0"/>
          </p:cNvCxnSpPr>
          <p:nvPr/>
        </p:nvCxnSpPr>
        <p:spPr>
          <a:xfrm>
            <a:off x="9626650" y="1365959"/>
            <a:ext cx="1588294" cy="15240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hlinkClick r:id="rId3" action="ppaction://hlinksldjump" tooltip="195 Miles - Citi Field - Fenway Park"/>
          </p:cNvPr>
          <p:cNvCxnSpPr>
            <a:stCxn id="52" idx="3"/>
            <a:endCxn id="47" idx="2"/>
          </p:cNvCxnSpPr>
          <p:nvPr/>
        </p:nvCxnSpPr>
        <p:spPr>
          <a:xfrm flipV="1">
            <a:off x="10902755" y="1609799"/>
            <a:ext cx="312189" cy="56299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hlinkClick r:id="rId3" action="ppaction://hlinksldjump" tooltip="50 Miles - Yankee Stadium - Citi Field"/>
          </p:cNvPr>
          <p:cNvCxnSpPr>
            <a:stCxn id="52" idx="0"/>
            <a:endCxn id="51" idx="3"/>
          </p:cNvCxnSpPr>
          <p:nvPr/>
        </p:nvCxnSpPr>
        <p:spPr>
          <a:xfrm flipH="1" flipV="1">
            <a:off x="10589184" y="1875543"/>
            <a:ext cx="267851" cy="251535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hlinkClick r:id="rId3" action="ppaction://hlinksldjump" tooltip="80 Miles - Citizens Bank Park - Yankee Stadium"/>
          </p:cNvPr>
          <p:cNvCxnSpPr>
            <a:stCxn id="59" idx="0"/>
            <a:endCxn id="51" idx="2"/>
          </p:cNvCxnSpPr>
          <p:nvPr/>
        </p:nvCxnSpPr>
        <p:spPr>
          <a:xfrm flipV="1">
            <a:off x="10375077" y="1921263"/>
            <a:ext cx="168387" cy="366381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hlinkClick r:id="rId3" action="ppaction://hlinksldjump" tooltip="315 Miles - PNC Park - Yankee Stadium"/>
          </p:cNvPr>
          <p:cNvCxnSpPr>
            <a:stCxn id="62" idx="0"/>
            <a:endCxn id="51" idx="0"/>
          </p:cNvCxnSpPr>
          <p:nvPr/>
        </p:nvCxnSpPr>
        <p:spPr>
          <a:xfrm flipV="1">
            <a:off x="9495066" y="1829823"/>
            <a:ext cx="1048398" cy="533746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hlinkClick r:id="rId3" action="ppaction://hlinksldjump" tooltip="225 Miles - PNC Park - Rogers Centre"/>
          </p:cNvPr>
          <p:cNvCxnSpPr>
            <a:stCxn id="62" idx="1"/>
            <a:endCxn id="35" idx="3"/>
          </p:cNvCxnSpPr>
          <p:nvPr/>
        </p:nvCxnSpPr>
        <p:spPr>
          <a:xfrm flipV="1">
            <a:off x="9449346" y="1411679"/>
            <a:ext cx="223024" cy="99761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hlinkClick r:id="rId3" action="ppaction://hlinksldjump" tooltip="1255 Miles - Marlins Park - Fenway Park"/>
          </p:cNvPr>
          <p:cNvCxnSpPr>
            <a:stCxn id="82" idx="3"/>
            <a:endCxn id="47" idx="3"/>
          </p:cNvCxnSpPr>
          <p:nvPr/>
        </p:nvCxnSpPr>
        <p:spPr>
          <a:xfrm flipV="1">
            <a:off x="10218969" y="1564079"/>
            <a:ext cx="1041695" cy="4938831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hlinkClick r:id="rId3" action="ppaction://hlinksldjump" tooltip="430 Miles - Miller Park - Rogers Centre"/>
          </p:cNvPr>
          <p:cNvCxnSpPr>
            <a:stCxn id="97" idx="3"/>
            <a:endCxn id="35" idx="1"/>
          </p:cNvCxnSpPr>
          <p:nvPr/>
        </p:nvCxnSpPr>
        <p:spPr>
          <a:xfrm flipV="1">
            <a:off x="7810960" y="1411679"/>
            <a:ext cx="1769970" cy="35769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hlinkClick r:id="rId3" action="ppaction://hlinksldjump" tooltip="210 Miles - Comerica Park - Rogers Centre"/>
          </p:cNvPr>
          <p:cNvCxnSpPr>
            <a:stCxn id="96" idx="0"/>
            <a:endCxn id="35" idx="2"/>
          </p:cNvCxnSpPr>
          <p:nvPr/>
        </p:nvCxnSpPr>
        <p:spPr>
          <a:xfrm flipV="1">
            <a:off x="8431068" y="1457399"/>
            <a:ext cx="1195582" cy="62395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hlinkClick r:id="rId3" action="ppaction://hlinksldjump" tooltip="195 Miles - PNC Park - Nationals Park"/>
          </p:cNvPr>
          <p:cNvCxnSpPr>
            <a:stCxn id="65" idx="1"/>
          </p:cNvCxnSpPr>
          <p:nvPr/>
        </p:nvCxnSpPr>
        <p:spPr>
          <a:xfrm flipH="1" flipV="1">
            <a:off x="9540786" y="2420060"/>
            <a:ext cx="451502" cy="726907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hlinkClick r:id="rId3" action="ppaction://hlinksldjump" tooltip="260 Miles - Great American Ballpark - PNC Park"/>
          </p:cNvPr>
          <p:cNvCxnSpPr>
            <a:stCxn id="93" idx="3"/>
          </p:cNvCxnSpPr>
          <p:nvPr/>
        </p:nvCxnSpPr>
        <p:spPr>
          <a:xfrm flipV="1">
            <a:off x="8799534" y="2462373"/>
            <a:ext cx="693350" cy="518024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hlinkClick r:id="rId3" action="ppaction://hlinksldjump" tooltip="90 Miles - Oriole Park at Camden Yards - Citizens Bank Park"/>
          </p:cNvPr>
          <p:cNvCxnSpPr>
            <a:stCxn id="92" idx="3"/>
            <a:endCxn id="59" idx="2"/>
          </p:cNvCxnSpPr>
          <p:nvPr/>
        </p:nvCxnSpPr>
        <p:spPr>
          <a:xfrm flipV="1">
            <a:off x="10192197" y="2379084"/>
            <a:ext cx="182880" cy="301054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hlinkClick r:id="rId3" action="ppaction://hlinksldjump" tooltip="50 Miles - Nationals Park - Oriole Park at Camden Yards"/>
          </p:cNvPr>
          <p:cNvCxnSpPr>
            <a:stCxn id="65" idx="0"/>
            <a:endCxn id="92" idx="2"/>
          </p:cNvCxnSpPr>
          <p:nvPr/>
        </p:nvCxnSpPr>
        <p:spPr>
          <a:xfrm flipV="1">
            <a:off x="10038008" y="2725858"/>
            <a:ext cx="108469" cy="37538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hlinkClick r:id="rId3" action="ppaction://hlinksldjump" tooltip="560 Miles - Turner Field - Nationals Park"/>
          </p:cNvPr>
          <p:cNvCxnSpPr>
            <a:stCxn id="75" idx="3"/>
            <a:endCxn id="65" idx="2"/>
          </p:cNvCxnSpPr>
          <p:nvPr/>
        </p:nvCxnSpPr>
        <p:spPr>
          <a:xfrm flipV="1">
            <a:off x="8890974" y="3192687"/>
            <a:ext cx="1147034" cy="1336414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hlinkClick r:id="rId3" action="ppaction://hlinksldjump" tooltip="930 Miles - Marlins Park - Nationals Park"/>
          </p:cNvPr>
          <p:cNvCxnSpPr>
            <a:stCxn id="82" idx="0"/>
            <a:endCxn id="65" idx="3"/>
          </p:cNvCxnSpPr>
          <p:nvPr/>
        </p:nvCxnSpPr>
        <p:spPr>
          <a:xfrm flipH="1" flipV="1">
            <a:off x="10083728" y="3146967"/>
            <a:ext cx="89521" cy="331022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hlinkClick r:id="rId3" action="ppaction://hlinksldjump" tooltip="225 Miles - Great American Ball Park - Progressive Field"/>
          </p:cNvPr>
          <p:cNvCxnSpPr>
            <a:stCxn id="93" idx="0"/>
            <a:endCxn id="95" idx="2"/>
          </p:cNvCxnSpPr>
          <p:nvPr/>
        </p:nvCxnSpPr>
        <p:spPr>
          <a:xfrm flipV="1">
            <a:off x="8753814" y="2395426"/>
            <a:ext cx="157368" cy="539251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hlinkClick r:id="rId3" action="ppaction://hlinksldjump" tooltip="115 Miles - Progressive Field - PNC Park"/>
          </p:cNvPr>
          <p:cNvCxnSpPr>
            <a:stCxn id="95" idx="3"/>
            <a:endCxn id="62" idx="1"/>
          </p:cNvCxnSpPr>
          <p:nvPr/>
        </p:nvCxnSpPr>
        <p:spPr>
          <a:xfrm>
            <a:off x="8956902" y="2349706"/>
            <a:ext cx="492444" cy="5958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hlinkClick r:id="rId3" action="ppaction://hlinksldjump" tooltip="90 Miles - Comerica Park - Progressive Field"/>
          </p:cNvPr>
          <p:cNvCxnSpPr>
            <a:stCxn id="96" idx="3"/>
            <a:endCxn id="95" idx="0"/>
          </p:cNvCxnSpPr>
          <p:nvPr/>
        </p:nvCxnSpPr>
        <p:spPr>
          <a:xfrm>
            <a:off x="8476788" y="2127078"/>
            <a:ext cx="434394" cy="176908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hlinkClick r:id="rId3" action="ppaction://hlinksldjump" tooltip="790 Miles - Great American Ballpark - Tropicana Field"/>
          </p:cNvPr>
          <p:cNvCxnSpPr>
            <a:stCxn id="123" idx="0"/>
            <a:endCxn id="93" idx="3"/>
          </p:cNvCxnSpPr>
          <p:nvPr/>
        </p:nvCxnSpPr>
        <p:spPr>
          <a:xfrm flipH="1" flipV="1">
            <a:off x="8799534" y="2980397"/>
            <a:ext cx="698618" cy="291860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hlinkClick r:id="rId3" action="ppaction://hlinksldjump" tooltip="375 Miles - Great American Ballpark - Turner Field"/>
          </p:cNvPr>
          <p:cNvCxnSpPr>
            <a:stCxn id="75" idx="0"/>
            <a:endCxn id="93" idx="2"/>
          </p:cNvCxnSpPr>
          <p:nvPr/>
        </p:nvCxnSpPr>
        <p:spPr>
          <a:xfrm flipH="1" flipV="1">
            <a:off x="8753814" y="3026117"/>
            <a:ext cx="91440" cy="1457264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hlinkClick r:id="rId3" action="ppaction://hlinksldjump" tooltip="310 Miles - Busch Stadium - Great American Ballpark"/>
          </p:cNvPr>
          <p:cNvCxnSpPr>
            <a:stCxn id="100" idx="3"/>
            <a:endCxn id="93" idx="1"/>
          </p:cNvCxnSpPr>
          <p:nvPr/>
        </p:nvCxnSpPr>
        <p:spPr>
          <a:xfrm flipV="1">
            <a:off x="7425211" y="2980397"/>
            <a:ext cx="1282883" cy="25801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hlinkClick r:id="rId3" action="ppaction://hlinksldjump" tooltip="250 Miles - U.S. Cellular Field - Great American Ballpark"/>
          </p:cNvPr>
          <p:cNvCxnSpPr>
            <a:stCxn id="99" idx="2"/>
            <a:endCxn id="93" idx="1"/>
          </p:cNvCxnSpPr>
          <p:nvPr/>
        </p:nvCxnSpPr>
        <p:spPr>
          <a:xfrm>
            <a:off x="7886554" y="2541697"/>
            <a:ext cx="821540" cy="43870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hlinkClick r:id="rId3" action="ppaction://hlinksldjump" tooltip="240 Miles - U.S. Cellular Field - Comerica Park"/>
          </p:cNvPr>
          <p:cNvCxnSpPr>
            <a:stCxn id="99" idx="0"/>
            <a:endCxn id="96" idx="1"/>
          </p:cNvCxnSpPr>
          <p:nvPr/>
        </p:nvCxnSpPr>
        <p:spPr>
          <a:xfrm flipV="1">
            <a:off x="7886554" y="2127078"/>
            <a:ext cx="498794" cy="32317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hlinkClick r:id="rId3" action="ppaction://hlinksldjump" tooltip="300 Miles - Target Field - Miller Park"/>
          </p:cNvPr>
          <p:cNvCxnSpPr>
            <a:stCxn id="28" idx="3"/>
            <a:endCxn id="97" idx="1"/>
          </p:cNvCxnSpPr>
          <p:nvPr/>
        </p:nvCxnSpPr>
        <p:spPr>
          <a:xfrm>
            <a:off x="6640271" y="1349305"/>
            <a:ext cx="1079249" cy="42007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hlinkClick r:id="rId3" action="ppaction://hlinksldjump" tooltip="80 Miles - Wrigley Field - Miller Park"/>
          </p:cNvPr>
          <p:cNvCxnSpPr>
            <a:stCxn id="98" idx="0"/>
            <a:endCxn id="97" idx="2"/>
          </p:cNvCxnSpPr>
          <p:nvPr/>
        </p:nvCxnSpPr>
        <p:spPr>
          <a:xfrm flipV="1">
            <a:off x="7434254" y="1815098"/>
            <a:ext cx="330986" cy="40342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hlinkClick r:id="rId3" action="ppaction://hlinksldjump" tooltip="415 Miles - Kauffman Stadium - Wrigley Field"/>
          </p:cNvPr>
          <p:cNvCxnSpPr>
            <a:stCxn id="159" idx="0"/>
            <a:endCxn id="98" idx="1"/>
          </p:cNvCxnSpPr>
          <p:nvPr/>
        </p:nvCxnSpPr>
        <p:spPr>
          <a:xfrm flipV="1">
            <a:off x="6586847" y="2264238"/>
            <a:ext cx="801687" cy="896227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hlinkClick r:id="rId3" action="ppaction://hlinksldjump" tooltip="50 Miles - Wrigley Field - U.S. Cellular Field"/>
          </p:cNvPr>
          <p:cNvCxnSpPr>
            <a:stCxn id="98" idx="3"/>
            <a:endCxn id="99" idx="1"/>
          </p:cNvCxnSpPr>
          <p:nvPr/>
        </p:nvCxnSpPr>
        <p:spPr>
          <a:xfrm>
            <a:off x="7479974" y="2264238"/>
            <a:ext cx="360860" cy="23173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hlinkClick r:id="rId3" action="ppaction://hlinksldjump" tooltip="870 Miles - Chase Field - Globe Life Park in Arlington"/>
          </p:cNvPr>
          <p:cNvCxnSpPr>
            <a:stCxn id="30" idx="3"/>
            <a:endCxn id="169" idx="1"/>
          </p:cNvCxnSpPr>
          <p:nvPr/>
        </p:nvCxnSpPr>
        <p:spPr>
          <a:xfrm>
            <a:off x="2666199" y="4392303"/>
            <a:ext cx="3123221" cy="394627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hlinkClick r:id="rId3" action="ppaction://hlinksldjump" tooltip="1115 Miles - Chase Field - Minute Maid Park"/>
          </p:cNvPr>
          <p:cNvCxnSpPr>
            <a:stCxn id="30" idx="2"/>
            <a:endCxn id="170" idx="1"/>
          </p:cNvCxnSpPr>
          <p:nvPr/>
        </p:nvCxnSpPr>
        <p:spPr>
          <a:xfrm>
            <a:off x="2620479" y="4438023"/>
            <a:ext cx="3769247" cy="1328077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hlinkClick r:id="rId3" action="ppaction://hlinksldjump" tooltip="650 Miles - Coors Field - Globe Life Park in Arlington"/>
          </p:cNvPr>
          <p:cNvCxnSpPr>
            <a:stCxn id="44" idx="2"/>
            <a:endCxn id="169" idx="0"/>
          </p:cNvCxnSpPr>
          <p:nvPr/>
        </p:nvCxnSpPr>
        <p:spPr>
          <a:xfrm>
            <a:off x="4410150" y="2816964"/>
            <a:ext cx="1424990" cy="1924246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hlinkClick r:id="rId3" action="ppaction://hlinksldjump" tooltip="560 Miles - Coors Field - Kauffman Stadium"/>
          </p:cNvPr>
          <p:cNvCxnSpPr>
            <a:stCxn id="44" idx="3"/>
            <a:endCxn id="159" idx="1"/>
          </p:cNvCxnSpPr>
          <p:nvPr/>
        </p:nvCxnSpPr>
        <p:spPr>
          <a:xfrm>
            <a:off x="4455870" y="2771244"/>
            <a:ext cx="2085257" cy="434941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hlinkClick r:id="rId3" action="ppaction://hlinksldjump" tooltip="235 Miles - Kauffman Stadium - Busch Stadium"/>
          </p:cNvPr>
          <p:cNvCxnSpPr>
            <a:stCxn id="159" idx="3"/>
            <a:endCxn id="100" idx="1"/>
          </p:cNvCxnSpPr>
          <p:nvPr/>
        </p:nvCxnSpPr>
        <p:spPr>
          <a:xfrm>
            <a:off x="6632567" y="3206185"/>
            <a:ext cx="701204" cy="32222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hlinkClick r:id="rId3" action="ppaction://hlinksldjump" tooltip="460 Miles - Globe Life Park in Arlington - Kauffman Stadium"/>
          </p:cNvPr>
          <p:cNvCxnSpPr>
            <a:stCxn id="159" idx="2"/>
            <a:endCxn id="169" idx="0"/>
          </p:cNvCxnSpPr>
          <p:nvPr/>
        </p:nvCxnSpPr>
        <p:spPr>
          <a:xfrm flipH="1">
            <a:off x="5835140" y="3251905"/>
            <a:ext cx="751707" cy="1489305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hlinkClick r:id="rId3" action="ppaction://hlinksldjump" tooltip="680 Miles - Minute Maid Park - Busch Stadium"/>
          </p:cNvPr>
          <p:cNvCxnSpPr>
            <a:stCxn id="100" idx="2"/>
            <a:endCxn id="170" idx="0"/>
          </p:cNvCxnSpPr>
          <p:nvPr/>
        </p:nvCxnSpPr>
        <p:spPr>
          <a:xfrm flipH="1">
            <a:off x="6435446" y="3284127"/>
            <a:ext cx="944045" cy="2436253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hlinkClick r:id="rId3" action="ppaction://hlinksldjump" tooltip="790 Miles - Minute Maid Park - Tropicana Field"/>
          </p:cNvPr>
          <p:cNvCxnSpPr>
            <a:stCxn id="123" idx="1"/>
            <a:endCxn id="170" idx="3"/>
          </p:cNvCxnSpPr>
          <p:nvPr/>
        </p:nvCxnSpPr>
        <p:spPr>
          <a:xfrm flipH="1" flipV="1">
            <a:off x="6481166" y="5766100"/>
            <a:ext cx="2971266" cy="178626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hlinkClick r:id="rId3" action="ppaction://hlinksldjump" tooltip="965 Miles - Minute Maid Park - Marlins Park"/>
          </p:cNvPr>
          <p:cNvCxnSpPr>
            <a:stCxn id="82" idx="2"/>
            <a:endCxn id="170" idx="2"/>
          </p:cNvCxnSpPr>
          <p:nvPr/>
        </p:nvCxnSpPr>
        <p:spPr>
          <a:xfrm flipH="1" flipV="1">
            <a:off x="6435446" y="5811820"/>
            <a:ext cx="3737803" cy="73681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hlinkClick r:id="rId3" action="ppaction://hlinksldjump" tooltip="210 Miles - Tropicana Field - Marlins Park"/>
          </p:cNvPr>
          <p:cNvCxnSpPr>
            <a:stCxn id="82" idx="1"/>
            <a:endCxn id="123" idx="2"/>
          </p:cNvCxnSpPr>
          <p:nvPr/>
        </p:nvCxnSpPr>
        <p:spPr>
          <a:xfrm flipH="1" flipV="1">
            <a:off x="9498152" y="5990446"/>
            <a:ext cx="629377" cy="512464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hlinkClick r:id="rId3" action="ppaction://hlinksldjump" tooltip="230 Miles - Globe Life Park in Arlington - Minute Maid Park"/>
          </p:cNvPr>
          <p:cNvCxnSpPr>
            <a:stCxn id="170" idx="0"/>
            <a:endCxn id="169" idx="2"/>
          </p:cNvCxnSpPr>
          <p:nvPr/>
        </p:nvCxnSpPr>
        <p:spPr>
          <a:xfrm flipH="1" flipV="1">
            <a:off x="5835140" y="4832650"/>
            <a:ext cx="600306" cy="887730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hlinkClick r:id="rId3" action="ppaction://hlinksldjump" tooltip="600 Miles - Turner Field - Marlins Park"/>
          </p:cNvPr>
          <p:cNvCxnSpPr>
            <a:stCxn id="82" idx="0"/>
            <a:endCxn id="75" idx="2"/>
          </p:cNvCxnSpPr>
          <p:nvPr/>
        </p:nvCxnSpPr>
        <p:spPr>
          <a:xfrm flipH="1" flipV="1">
            <a:off x="8845254" y="4574821"/>
            <a:ext cx="1327995" cy="188236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hlinkClick r:id="rId3" action="ppaction://hlinksldjump" tooltip="740 Miles - Globe Life Park in Arlington - Turner Field"/>
          </p:cNvPr>
          <p:cNvCxnSpPr>
            <a:stCxn id="75" idx="1"/>
            <a:endCxn id="169" idx="3"/>
          </p:cNvCxnSpPr>
          <p:nvPr/>
        </p:nvCxnSpPr>
        <p:spPr>
          <a:xfrm flipH="1">
            <a:off x="5880860" y="4529101"/>
            <a:ext cx="2918674" cy="257829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hlinkClick r:id="rId3" action="ppaction://hlinksldjump" tooltip="465 Miles - Target Field - Busch Stadium"/>
          </p:cNvPr>
          <p:cNvCxnSpPr>
            <a:stCxn id="28" idx="2"/>
            <a:endCxn id="100" idx="0"/>
          </p:cNvCxnSpPr>
          <p:nvPr/>
        </p:nvCxnSpPr>
        <p:spPr>
          <a:xfrm>
            <a:off x="6594551" y="1395025"/>
            <a:ext cx="784940" cy="1797662"/>
          </a:xfrm>
          <a:prstGeom prst="line">
            <a:avLst/>
          </a:prstGeom>
          <a:ln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29 Wrigley Field">
            <a:hlinkClick r:id="rId3" action="ppaction://hlinksldjump" tooltip="Wrigley Field"/>
          </p:cNvPr>
          <p:cNvSpPr/>
          <p:nvPr/>
        </p:nvSpPr>
        <p:spPr>
          <a:xfrm>
            <a:off x="7388534" y="2218518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28 Turner Field">
            <a:hlinkClick r:id="rId3" action="ppaction://hlinksldjump" tooltip="Turner Field"/>
          </p:cNvPr>
          <p:cNvSpPr/>
          <p:nvPr/>
        </p:nvSpPr>
        <p:spPr>
          <a:xfrm>
            <a:off x="8799534" y="4483381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27 PNC Park">
            <a:hlinkClick r:id="rId3" action="ppaction://hlinksldjump" tooltip="PNC Park"/>
          </p:cNvPr>
          <p:cNvSpPr/>
          <p:nvPr/>
        </p:nvSpPr>
        <p:spPr>
          <a:xfrm>
            <a:off x="9449346" y="2363569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26 Petco Park">
            <a:hlinkClick r:id="rId3" action="ppaction://hlinksldjump" tooltip="Petco Park"/>
          </p:cNvPr>
          <p:cNvSpPr/>
          <p:nvPr/>
        </p:nvSpPr>
        <p:spPr>
          <a:xfrm>
            <a:off x="1442856" y="4226735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25 Nationals Park">
            <a:hlinkClick r:id="rId3" action="ppaction://hlinksldjump" tooltip="Nationals Park"/>
          </p:cNvPr>
          <p:cNvSpPr/>
          <p:nvPr/>
        </p:nvSpPr>
        <p:spPr>
          <a:xfrm>
            <a:off x="9992288" y="3101247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24 Miller Park">
            <a:hlinkClick r:id="rId3" action="ppaction://hlinksldjump" tooltip="Miller Park"/>
          </p:cNvPr>
          <p:cNvSpPr/>
          <p:nvPr/>
        </p:nvSpPr>
        <p:spPr>
          <a:xfrm>
            <a:off x="7719520" y="1723658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23 Marlins Park">
            <a:hlinkClick r:id="rId3" action="ppaction://hlinksldjump" tooltip="Marlins Park"/>
          </p:cNvPr>
          <p:cNvSpPr/>
          <p:nvPr/>
        </p:nvSpPr>
        <p:spPr>
          <a:xfrm>
            <a:off x="10127529" y="6457190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22 Great American Ballpark">
            <a:hlinkClick r:id="rId3" action="ppaction://hlinksldjump" tooltip="Great American Ballpark"/>
          </p:cNvPr>
          <p:cNvSpPr/>
          <p:nvPr/>
        </p:nvSpPr>
        <p:spPr>
          <a:xfrm>
            <a:off x="8708094" y="2934677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21 Dodger Stadium">
            <a:hlinkClick r:id="rId3" action="ppaction://hlinksldjump" tooltip="Dodger Stadium"/>
          </p:cNvPr>
          <p:cNvSpPr/>
          <p:nvPr/>
        </p:nvSpPr>
        <p:spPr>
          <a:xfrm>
            <a:off x="950525" y="3521038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20 Coors Field">
            <a:hlinkClick r:id="rId3" action="ppaction://hlinksldjump" tooltip="Coors Field"/>
          </p:cNvPr>
          <p:cNvSpPr/>
          <p:nvPr/>
        </p:nvSpPr>
        <p:spPr>
          <a:xfrm>
            <a:off x="4364430" y="2725524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19 Citizens Bank Park">
            <a:hlinkClick r:id="rId3" action="ppaction://hlinksldjump" tooltip="Citizens Bank Park"/>
          </p:cNvPr>
          <p:cNvSpPr/>
          <p:nvPr/>
        </p:nvSpPr>
        <p:spPr>
          <a:xfrm>
            <a:off x="10329357" y="2287644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18 Citi Field">
            <a:hlinkClick r:id="rId3" action="ppaction://hlinksldjump" tooltip="Citi Field"/>
          </p:cNvPr>
          <p:cNvSpPr/>
          <p:nvPr/>
        </p:nvSpPr>
        <p:spPr>
          <a:xfrm>
            <a:off x="10811315" y="2127078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17 Chase Field">
            <a:hlinkClick r:id="rId3" action="ppaction://hlinksldjump" tooltip="Chase Field"/>
          </p:cNvPr>
          <p:cNvSpPr/>
          <p:nvPr/>
        </p:nvSpPr>
        <p:spPr>
          <a:xfrm>
            <a:off x="2574759" y="4346583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16 Busch Stadium">
            <a:hlinkClick r:id="rId3" action="ppaction://hlinksldjump" tooltip="Busch Stadium"/>
          </p:cNvPr>
          <p:cNvSpPr/>
          <p:nvPr/>
        </p:nvSpPr>
        <p:spPr>
          <a:xfrm>
            <a:off x="7333771" y="3192687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5 AT&amp;T Park">
            <a:hlinkClick r:id="rId3" action="ppaction://hlinksldjump" tooltip="AT&amp;T Park"/>
          </p:cNvPr>
          <p:cNvSpPr/>
          <p:nvPr/>
        </p:nvSpPr>
        <p:spPr>
          <a:xfrm>
            <a:off x="588020" y="2510463"/>
            <a:ext cx="91440" cy="91440"/>
          </a:xfrm>
          <a:prstGeom prst="diamond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14 Yankee Stadium">
            <a:hlinkClick r:id="rId3" action="ppaction://hlinksldjump" tooltip="Yankee Stadium"/>
          </p:cNvPr>
          <p:cNvSpPr/>
          <p:nvPr/>
        </p:nvSpPr>
        <p:spPr>
          <a:xfrm>
            <a:off x="10497744" y="1829823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9" name="13 U.S. Cellular Field">
            <a:hlinkClick r:id="rId3" action="ppaction://hlinksldjump" tooltip="U.S. Cellular Field"/>
          </p:cNvPr>
          <p:cNvSpPr/>
          <p:nvPr/>
        </p:nvSpPr>
        <p:spPr>
          <a:xfrm>
            <a:off x="7840834" y="2450257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3" name="12 Tropicana Field">
            <a:hlinkClick r:id="rId3" action="ppaction://hlinksldjump" tooltip="Tropicana Field"/>
          </p:cNvPr>
          <p:cNvSpPr/>
          <p:nvPr/>
        </p:nvSpPr>
        <p:spPr>
          <a:xfrm>
            <a:off x="9452432" y="5899006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8" name="11 Target Field">
            <a:hlinkClick r:id="rId3" action="ppaction://hlinksldjump" tooltip="Target Field"/>
          </p:cNvPr>
          <p:cNvSpPr/>
          <p:nvPr/>
        </p:nvSpPr>
        <p:spPr>
          <a:xfrm>
            <a:off x="6548831" y="1303585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10 Safeco Field">
            <a:hlinkClick r:id="rId3" action="ppaction://hlinksldjump" tooltip="Safeco Field"/>
          </p:cNvPr>
          <p:cNvSpPr/>
          <p:nvPr/>
        </p:nvSpPr>
        <p:spPr>
          <a:xfrm>
            <a:off x="1350836" y="188147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09 Rogers Centre">
            <a:hlinkClick r:id="rId3" action="ppaction://hlinksldjump" tooltip="Rogers Centre"/>
          </p:cNvPr>
          <p:cNvSpPr/>
          <p:nvPr/>
        </p:nvSpPr>
        <p:spPr>
          <a:xfrm>
            <a:off x="9580930" y="1365959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08 Progressive Field">
            <a:hlinkClick r:id="rId3" action="ppaction://hlinksldjump" tooltip="Progressive Field"/>
          </p:cNvPr>
          <p:cNvSpPr/>
          <p:nvPr/>
        </p:nvSpPr>
        <p:spPr>
          <a:xfrm>
            <a:off x="8865462" y="2303986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2" name="07 Oriole Park at Camden Yards">
            <a:hlinkClick r:id="rId3" action="ppaction://hlinksldjump" tooltip="Oriole Park at Camden Yards"/>
          </p:cNvPr>
          <p:cNvSpPr/>
          <p:nvPr/>
        </p:nvSpPr>
        <p:spPr>
          <a:xfrm>
            <a:off x="10100757" y="2634418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1" name="06 O.co Coliseum">
            <a:hlinkClick r:id="rId3" action="ppaction://hlinksldjump" tooltip="O.co Coliseum"/>
          </p:cNvPr>
          <p:cNvSpPr/>
          <p:nvPr/>
        </p:nvSpPr>
        <p:spPr>
          <a:xfrm>
            <a:off x="822078" y="2803426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05 Minute Maid Park">
            <a:hlinkClick r:id="rId3" action="ppaction://hlinksldjump" tooltip="Minute Maid Park"/>
          </p:cNvPr>
          <p:cNvSpPr/>
          <p:nvPr/>
        </p:nvSpPr>
        <p:spPr>
          <a:xfrm>
            <a:off x="6389726" y="5720380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9" name="04 Kauffman Stadium">
            <a:hlinkClick r:id="rId3" action="ppaction://hlinksldjump" tooltip="Kauffman Stadium"/>
          </p:cNvPr>
          <p:cNvSpPr/>
          <p:nvPr/>
        </p:nvSpPr>
        <p:spPr>
          <a:xfrm>
            <a:off x="6541127" y="3160465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9" name="03 Globe Life Park in Arlington">
            <a:hlinkClick r:id="rId3" action="ppaction://hlinksldjump" tooltip="Globe Life Park in Arlington"/>
          </p:cNvPr>
          <p:cNvSpPr/>
          <p:nvPr/>
        </p:nvSpPr>
        <p:spPr>
          <a:xfrm>
            <a:off x="5789420" y="4741210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7" name="02 Fenway Park">
            <a:hlinkClick r:id="rId3" action="ppaction://hlinksldjump" tooltip="Fenway Park"/>
          </p:cNvPr>
          <p:cNvSpPr/>
          <p:nvPr/>
        </p:nvSpPr>
        <p:spPr>
          <a:xfrm>
            <a:off x="11169224" y="1518359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01 Comerica Park">
            <a:hlinkClick r:id="rId3" action="ppaction://hlinksldjump" tooltip="Comerica Park"/>
          </p:cNvPr>
          <p:cNvSpPr/>
          <p:nvPr/>
        </p:nvSpPr>
        <p:spPr>
          <a:xfrm>
            <a:off x="8385348" y="2081358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00 Angels Stadium of Anaheim">
            <a:hlinkClick r:id="rId3" action="ppaction://hlinksldjump" tooltip="Angel Stadium of Anaheim"/>
          </p:cNvPr>
          <p:cNvSpPr/>
          <p:nvPr/>
        </p:nvSpPr>
        <p:spPr>
          <a:xfrm>
            <a:off x="1241422" y="3788613"/>
            <a:ext cx="91440" cy="91440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formation Text Box"/>
          <p:cNvSpPr txBox="1"/>
          <p:nvPr/>
        </p:nvSpPr>
        <p:spPr>
          <a:xfrm>
            <a:off x="96255" y="5849348"/>
            <a:ext cx="5221049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Stadium locations are optimized for edge clarity.</a:t>
            </a:r>
          </a:p>
          <a:p>
            <a:endParaRPr lang="en-US" dirty="0" smtClean="0"/>
          </a:p>
          <a:p>
            <a:r>
              <a:rPr lang="en-US" dirty="0" smtClean="0"/>
              <a:t>Stadium locations are not accurate, but approximate.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4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370</Words>
  <Application>Microsoft Office PowerPoint</Application>
  <PresentationFormat>Widescreen</PresentationFormat>
  <Paragraphs>113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Computer Science 1D Baseball Stadium Graph</vt:lpstr>
      <vt:lpstr>How To Use This Graph</vt:lpstr>
      <vt:lpstr>Additional Tips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Lian</dc:creator>
  <cp:lastModifiedBy>Xavier Lian</cp:lastModifiedBy>
  <cp:revision>190</cp:revision>
  <dcterms:created xsi:type="dcterms:W3CDTF">2016-04-13T22:14:06Z</dcterms:created>
  <dcterms:modified xsi:type="dcterms:W3CDTF">2016-05-04T05:14:57Z</dcterms:modified>
</cp:coreProperties>
</file>